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3" r:id="rId5"/>
    <p:sldId id="260" r:id="rId6"/>
    <p:sldId id="261" r:id="rId7"/>
    <p:sldId id="262" r:id="rId8"/>
    <p:sldId id="265" r:id="rId9"/>
    <p:sldId id="264" r:id="rId10"/>
    <p:sldId id="268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6" y="15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ECFD-258D-4EED-A7FA-25EE62AB0DF3}" type="datetimeFigureOut">
              <a:rPr lang="en-AU" smtClean="0"/>
              <a:pPr/>
              <a:t>8/04/2020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4524-CE58-41EB-B1D5-283919694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ECFD-258D-4EED-A7FA-25EE62AB0DF3}" type="datetimeFigureOut">
              <a:rPr lang="en-AU" smtClean="0"/>
              <a:pPr/>
              <a:t>8/04/2020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4524-CE58-41EB-B1D5-283919694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ECFD-258D-4EED-A7FA-25EE62AB0DF3}" type="datetimeFigureOut">
              <a:rPr lang="en-AU" smtClean="0"/>
              <a:pPr/>
              <a:t>8/04/2020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4524-CE58-41EB-B1D5-283919694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ECFD-258D-4EED-A7FA-25EE62AB0DF3}" type="datetimeFigureOut">
              <a:rPr lang="en-AU" smtClean="0"/>
              <a:pPr/>
              <a:t>8/04/2020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4524-CE58-41EB-B1D5-283919694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ECFD-258D-4EED-A7FA-25EE62AB0DF3}" type="datetimeFigureOut">
              <a:rPr lang="en-AU" smtClean="0"/>
              <a:pPr/>
              <a:t>8/04/2020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4524-CE58-41EB-B1D5-283919694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ECFD-258D-4EED-A7FA-25EE62AB0DF3}" type="datetimeFigureOut">
              <a:rPr lang="en-AU" smtClean="0"/>
              <a:pPr/>
              <a:t>8/04/2020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4524-CE58-41EB-B1D5-283919694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ECFD-258D-4EED-A7FA-25EE62AB0DF3}" type="datetimeFigureOut">
              <a:rPr lang="en-AU" smtClean="0"/>
              <a:pPr/>
              <a:t>8/04/2020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4524-CE58-41EB-B1D5-283919694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ECFD-258D-4EED-A7FA-25EE62AB0DF3}" type="datetimeFigureOut">
              <a:rPr lang="en-AU" smtClean="0"/>
              <a:pPr/>
              <a:t>8/04/2020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4524-CE58-41EB-B1D5-283919694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ECFD-258D-4EED-A7FA-25EE62AB0DF3}" type="datetimeFigureOut">
              <a:rPr lang="en-AU" smtClean="0"/>
              <a:pPr/>
              <a:t>8/04/2020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4524-CE58-41EB-B1D5-283919694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ECFD-258D-4EED-A7FA-25EE62AB0DF3}" type="datetimeFigureOut">
              <a:rPr lang="en-AU" smtClean="0"/>
              <a:pPr/>
              <a:t>8/04/2020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4524-CE58-41EB-B1D5-283919694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ECFD-258D-4EED-A7FA-25EE62AB0DF3}" type="datetimeFigureOut">
              <a:rPr lang="en-AU" smtClean="0"/>
              <a:pPr/>
              <a:t>8/04/2020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4524-CE58-41EB-B1D5-283919694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3ECFD-258D-4EED-A7FA-25EE62AB0DF3}" type="datetimeFigureOut">
              <a:rPr lang="en-AU" smtClean="0"/>
              <a:pPr/>
              <a:t>8/04/2020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34524-CE58-41EB-B1D5-28391969461B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ions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586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452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9. Jesus falls a third time</a:t>
            </a:r>
            <a:endParaRPr lang="en-A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ions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5862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452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10. Jesus is stripped of his garments</a:t>
            </a:r>
            <a:endParaRPr lang="en-A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ions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586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452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11. Jesus is crucified</a:t>
            </a:r>
            <a:endParaRPr lang="en-A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ions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144000" cy="4586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452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12. Jesus dies on the Cross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ions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586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452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13. Jesus is taken down from the Cross</a:t>
            </a:r>
            <a:endParaRPr lang="en-A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ions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5541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452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14. Jesus’ body is </a:t>
            </a:r>
            <a:r>
              <a:rPr lang="en-AU" sz="3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placed in the tomb</a:t>
            </a:r>
            <a:endParaRPr lang="en-A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tion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586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452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Jesus is judged</a:t>
            </a:r>
            <a:endParaRPr lang="en-A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ions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586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452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Jesus receives his Cross</a:t>
            </a:r>
            <a:endParaRPr lang="en-A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ions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586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452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Jesus falls for the first time</a:t>
            </a:r>
            <a:endParaRPr lang="en-A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tions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5362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4452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Jesus meets his Mother</a:t>
            </a:r>
            <a:endParaRPr lang="en-A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ions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586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452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Simon of Cyrene helps Jesus carry the Cross</a:t>
            </a:r>
            <a:endParaRPr lang="en-A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ions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586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452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Veronica wipes Jesus’ brow</a:t>
            </a:r>
            <a:endParaRPr lang="en-A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ions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586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452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 Jesus falls a second time</a:t>
            </a:r>
            <a:endParaRPr lang="en-A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ions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586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452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8. Jesus talks to the weeping women</a:t>
            </a:r>
            <a:endParaRPr lang="en-A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103</Words>
  <Application>Microsoft Office PowerPoint</Application>
  <PresentationFormat>On-screen Show (4:3)</PresentationFormat>
  <Paragraphs>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Jen</dc:creator>
  <cp:lastModifiedBy>Mt Carmel Parish</cp:lastModifiedBy>
  <cp:revision>14</cp:revision>
  <dcterms:created xsi:type="dcterms:W3CDTF">2011-03-27T00:46:22Z</dcterms:created>
  <dcterms:modified xsi:type="dcterms:W3CDTF">2020-04-08T04:28:53Z</dcterms:modified>
</cp:coreProperties>
</file>